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4"/>
  </p:sldMasterIdLst>
  <p:notesMasterIdLst>
    <p:notesMasterId r:id="rId10"/>
  </p:notes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Calibri Light" panose="020F0302020204030204" pitchFamily="34" charset="0"/>
      <p:regular r:id="rId15"/>
      <p:italic r:id="rId16"/>
    </p:embeddedFont>
    <p:embeddedFont>
      <p:font typeface="Nunito" panose="00000500000000000000" pitchFamily="2" charset="0"/>
      <p:regular r:id="rId17"/>
      <p:bold r:id="rId18"/>
      <p:italic r:id="rId19"/>
      <p:boldItalic r:id="rId20"/>
    </p:embeddedFont>
    <p:embeddedFont>
      <p:font typeface="Palanquin" panose="020B0004020203020204" pitchFamily="34" charset="0"/>
      <p:regular r:id="rId21"/>
      <p:bold r:id="rId22"/>
    </p:embeddedFont>
    <p:embeddedFont>
      <p:font typeface="Palanquin Dark SemiBold" panose="020B0704020203020204" pitchFamily="34" charset="0"/>
      <p:bold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2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EFBC8F-B24B-4D18-862C-13CB242DD062}" v="42" dt="2021-09-03T10:49:38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8261" autoAdjust="0"/>
  </p:normalViewPr>
  <p:slideViewPr>
    <p:cSldViewPr snapToGrid="0">
      <p:cViewPr varScale="1">
        <p:scale>
          <a:sx n="85" d="100"/>
          <a:sy n="85" d="100"/>
        </p:scale>
        <p:origin x="145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 Salisbury" userId="b64cd180-038e-4743-8e05-afde79732230" providerId="ADAL" clId="{35EFBC8F-B24B-4D18-862C-13CB242DD062}"/>
    <pc:docChg chg="undo custSel addSld delSld modSld">
      <pc:chgData name="Kat Salisbury" userId="b64cd180-038e-4743-8e05-afde79732230" providerId="ADAL" clId="{35EFBC8F-B24B-4D18-862C-13CB242DD062}" dt="2021-09-03T13:22:00.463" v="2133"/>
      <pc:docMkLst>
        <pc:docMk/>
      </pc:docMkLst>
      <pc:sldChg chg="addSp delSp modSp mod modNotesTx">
        <pc:chgData name="Kat Salisbury" userId="b64cd180-038e-4743-8e05-afde79732230" providerId="ADAL" clId="{35EFBC8F-B24B-4D18-862C-13CB242DD062}" dt="2021-09-03T13:21:30.577" v="2129"/>
        <pc:sldMkLst>
          <pc:docMk/>
          <pc:sldMk cId="868589891" sldId="256"/>
        </pc:sldMkLst>
        <pc:spChg chg="mod">
          <ac:chgData name="Kat Salisbury" userId="b64cd180-038e-4743-8e05-afde79732230" providerId="ADAL" clId="{35EFBC8F-B24B-4D18-862C-13CB242DD062}" dt="2021-09-03T08:51:23.174" v="566" actId="14100"/>
          <ac:spMkLst>
            <pc:docMk/>
            <pc:sldMk cId="868589891" sldId="256"/>
            <ac:spMk id="2" creationId="{E20E66B1-EE11-46E8-9D2F-388E12025E3A}"/>
          </ac:spMkLst>
        </pc:spChg>
        <pc:spChg chg="add del mod">
          <ac:chgData name="Kat Salisbury" userId="b64cd180-038e-4743-8e05-afde79732230" providerId="ADAL" clId="{35EFBC8F-B24B-4D18-862C-13CB242DD062}" dt="2021-09-03T08:51:23.681" v="567" actId="478"/>
          <ac:spMkLst>
            <pc:docMk/>
            <pc:sldMk cId="868589891" sldId="256"/>
            <ac:spMk id="3" creationId="{387BD2A7-BC2A-4300-AFBB-8B3304D19C99}"/>
          </ac:spMkLst>
        </pc:spChg>
        <pc:spChg chg="mod">
          <ac:chgData name="Kat Salisbury" userId="b64cd180-038e-4743-8e05-afde79732230" providerId="ADAL" clId="{35EFBC8F-B24B-4D18-862C-13CB242DD062}" dt="2021-09-03T08:47:37.850" v="408" actId="1076"/>
          <ac:spMkLst>
            <pc:docMk/>
            <pc:sldMk cId="868589891" sldId="256"/>
            <ac:spMk id="4" creationId="{77616F28-871B-42AE-8B42-15273F2FB254}"/>
          </ac:spMkLst>
        </pc:spChg>
        <pc:spChg chg="add del mod">
          <ac:chgData name="Kat Salisbury" userId="b64cd180-038e-4743-8e05-afde79732230" providerId="ADAL" clId="{35EFBC8F-B24B-4D18-862C-13CB242DD062}" dt="2021-09-03T08:51:23.681" v="567" actId="478"/>
          <ac:spMkLst>
            <pc:docMk/>
            <pc:sldMk cId="868589891" sldId="256"/>
            <ac:spMk id="8" creationId="{21794911-E586-4C1B-BE98-EE0BC517E9AD}"/>
          </ac:spMkLst>
        </pc:spChg>
      </pc:sldChg>
      <pc:sldChg chg="addSp delSp modSp mod modAnim modNotesTx">
        <pc:chgData name="Kat Salisbury" userId="b64cd180-038e-4743-8e05-afde79732230" providerId="ADAL" clId="{35EFBC8F-B24B-4D18-862C-13CB242DD062}" dt="2021-09-03T13:21:37.176" v="2130"/>
        <pc:sldMkLst>
          <pc:docMk/>
          <pc:sldMk cId="2029177982" sldId="257"/>
        </pc:sldMkLst>
        <pc:spChg chg="mod">
          <ac:chgData name="Kat Salisbury" userId="b64cd180-038e-4743-8e05-afde79732230" providerId="ADAL" clId="{35EFBC8F-B24B-4D18-862C-13CB242DD062}" dt="2021-09-03T08:47:44.395" v="409" actId="14100"/>
          <ac:spMkLst>
            <pc:docMk/>
            <pc:sldMk cId="2029177982" sldId="257"/>
            <ac:spMk id="2" creationId="{236B04E1-0535-4D08-97CE-B5DBA22C90C9}"/>
          </ac:spMkLst>
        </pc:spChg>
        <pc:spChg chg="del">
          <ac:chgData name="Kat Salisbury" userId="b64cd180-038e-4743-8e05-afde79732230" providerId="ADAL" clId="{35EFBC8F-B24B-4D18-862C-13CB242DD062}" dt="2021-09-03T08:39:28.072" v="107" actId="478"/>
          <ac:spMkLst>
            <pc:docMk/>
            <pc:sldMk cId="2029177982" sldId="257"/>
            <ac:spMk id="3" creationId="{415FCCA1-1AAE-4DC4-A6EA-1B449F4D8E6A}"/>
          </ac:spMkLst>
        </pc:spChg>
        <pc:spChg chg="add del mod">
          <ac:chgData name="Kat Salisbury" userId="b64cd180-038e-4743-8e05-afde79732230" providerId="ADAL" clId="{35EFBC8F-B24B-4D18-862C-13CB242DD062}" dt="2021-09-03T08:40:52.287" v="174" actId="478"/>
          <ac:spMkLst>
            <pc:docMk/>
            <pc:sldMk cId="2029177982" sldId="257"/>
            <ac:spMk id="8" creationId="{91FBB29D-C4E3-41D0-84B5-0AC93F5F2D52}"/>
          </ac:spMkLst>
        </pc:spChg>
        <pc:spChg chg="add del mod">
          <ac:chgData name="Kat Salisbury" userId="b64cd180-038e-4743-8e05-afde79732230" providerId="ADAL" clId="{35EFBC8F-B24B-4D18-862C-13CB242DD062}" dt="2021-09-03T08:40:59.443" v="177"/>
          <ac:spMkLst>
            <pc:docMk/>
            <pc:sldMk cId="2029177982" sldId="257"/>
            <ac:spMk id="9" creationId="{E95BA78F-CD47-4F11-B930-E4B9EFAE358A}"/>
          </ac:spMkLst>
        </pc:spChg>
        <pc:spChg chg="add mod">
          <ac:chgData name="Kat Salisbury" userId="b64cd180-038e-4743-8e05-afde79732230" providerId="ADAL" clId="{35EFBC8F-B24B-4D18-862C-13CB242DD062}" dt="2021-09-03T08:48:15.198" v="415" actId="20577"/>
          <ac:spMkLst>
            <pc:docMk/>
            <pc:sldMk cId="2029177982" sldId="257"/>
            <ac:spMk id="10" creationId="{B3740348-AD6B-4C49-9DBA-E4B23586AF2F}"/>
          </ac:spMkLst>
        </pc:spChg>
        <pc:spChg chg="add mod">
          <ac:chgData name="Kat Salisbury" userId="b64cd180-038e-4743-8e05-afde79732230" providerId="ADAL" clId="{35EFBC8F-B24B-4D18-862C-13CB242DD062}" dt="2021-09-03T08:50:37.774" v="562" actId="403"/>
          <ac:spMkLst>
            <pc:docMk/>
            <pc:sldMk cId="2029177982" sldId="257"/>
            <ac:spMk id="11" creationId="{CA11A21C-70FD-4FE4-B683-26B922B4E0C4}"/>
          </ac:spMkLst>
        </pc:spChg>
        <pc:spChg chg="add mod">
          <ac:chgData name="Kat Salisbury" userId="b64cd180-038e-4743-8e05-afde79732230" providerId="ADAL" clId="{35EFBC8F-B24B-4D18-862C-13CB242DD062}" dt="2021-09-03T10:49:28.425" v="2121" actId="164"/>
          <ac:spMkLst>
            <pc:docMk/>
            <pc:sldMk cId="2029177982" sldId="257"/>
            <ac:spMk id="16" creationId="{302B5802-4888-4278-8C59-EC1354E2D44F}"/>
          </ac:spMkLst>
        </pc:spChg>
        <pc:spChg chg="add mod">
          <ac:chgData name="Kat Salisbury" userId="b64cd180-038e-4743-8e05-afde79732230" providerId="ADAL" clId="{35EFBC8F-B24B-4D18-862C-13CB242DD062}" dt="2021-09-03T10:49:34.547" v="2122" actId="164"/>
          <ac:spMkLst>
            <pc:docMk/>
            <pc:sldMk cId="2029177982" sldId="257"/>
            <ac:spMk id="18" creationId="{09952069-4E9B-4FAC-A6B4-B6921FA4FC00}"/>
          </ac:spMkLst>
        </pc:spChg>
        <pc:grpChg chg="add mod">
          <ac:chgData name="Kat Salisbury" userId="b64cd180-038e-4743-8e05-afde79732230" providerId="ADAL" clId="{35EFBC8F-B24B-4D18-862C-13CB242DD062}" dt="2021-09-03T10:49:34.547" v="2122" actId="164"/>
          <ac:grpSpMkLst>
            <pc:docMk/>
            <pc:sldMk cId="2029177982" sldId="257"/>
            <ac:grpSpMk id="17" creationId="{D9C6CA07-04D6-4E18-BF02-4FC595501BA5}"/>
          </ac:grpSpMkLst>
        </pc:grpChg>
        <pc:grpChg chg="add mod">
          <ac:chgData name="Kat Salisbury" userId="b64cd180-038e-4743-8e05-afde79732230" providerId="ADAL" clId="{35EFBC8F-B24B-4D18-862C-13CB242DD062}" dt="2021-09-03T10:49:34.547" v="2122" actId="164"/>
          <ac:grpSpMkLst>
            <pc:docMk/>
            <pc:sldMk cId="2029177982" sldId="257"/>
            <ac:grpSpMk id="19" creationId="{23FB836A-A7B7-413F-BBCD-9D34ADB74A0F}"/>
          </ac:grpSpMkLst>
        </pc:grpChg>
        <pc:picChg chg="add del mod">
          <ac:chgData name="Kat Salisbury" userId="b64cd180-038e-4743-8e05-afde79732230" providerId="ADAL" clId="{35EFBC8F-B24B-4D18-862C-13CB242DD062}" dt="2021-09-03T08:54:22.972" v="574" actId="478"/>
          <ac:picMkLst>
            <pc:docMk/>
            <pc:sldMk cId="2029177982" sldId="257"/>
            <ac:picMk id="13" creationId="{64129FDD-E67A-4C17-965F-E627D1DFAA5F}"/>
          </ac:picMkLst>
        </pc:picChg>
        <pc:picChg chg="add mod">
          <ac:chgData name="Kat Salisbury" userId="b64cd180-038e-4743-8e05-afde79732230" providerId="ADAL" clId="{35EFBC8F-B24B-4D18-862C-13CB242DD062}" dt="2021-09-03T10:49:34.547" v="2122" actId="164"/>
          <ac:picMkLst>
            <pc:docMk/>
            <pc:sldMk cId="2029177982" sldId="257"/>
            <ac:picMk id="15" creationId="{7F1F091C-832E-4F23-A2E2-BA80BFE87321}"/>
          </ac:picMkLst>
        </pc:picChg>
        <pc:picChg chg="add mod">
          <ac:chgData name="Kat Salisbury" userId="b64cd180-038e-4743-8e05-afde79732230" providerId="ADAL" clId="{35EFBC8F-B24B-4D18-862C-13CB242DD062}" dt="2021-09-03T10:49:28.425" v="2121" actId="164"/>
          <ac:picMkLst>
            <pc:docMk/>
            <pc:sldMk cId="2029177982" sldId="257"/>
            <ac:picMk id="1026" creationId="{AA670C72-F106-46E3-B3C2-CD5C0051647A}"/>
          </ac:picMkLst>
        </pc:picChg>
      </pc:sldChg>
      <pc:sldChg chg="addSp delSp modSp mod modAnim modNotesTx">
        <pc:chgData name="Kat Salisbury" userId="b64cd180-038e-4743-8e05-afde79732230" providerId="ADAL" clId="{35EFBC8F-B24B-4D18-862C-13CB242DD062}" dt="2021-09-03T13:21:44.573" v="2131"/>
        <pc:sldMkLst>
          <pc:docMk/>
          <pc:sldMk cId="4252841567" sldId="258"/>
        </pc:sldMkLst>
        <pc:spChg chg="mod">
          <ac:chgData name="Kat Salisbury" userId="b64cd180-038e-4743-8e05-afde79732230" providerId="ADAL" clId="{35EFBC8F-B24B-4D18-862C-13CB242DD062}" dt="2021-09-03T10:13:43.211" v="840" actId="14100"/>
          <ac:spMkLst>
            <pc:docMk/>
            <pc:sldMk cId="4252841567" sldId="258"/>
            <ac:spMk id="2" creationId="{236B04E1-0535-4D08-97CE-B5DBA22C90C9}"/>
          </ac:spMkLst>
        </pc:spChg>
        <pc:spChg chg="del mod">
          <ac:chgData name="Kat Salisbury" userId="b64cd180-038e-4743-8e05-afde79732230" providerId="ADAL" clId="{35EFBC8F-B24B-4D18-862C-13CB242DD062}" dt="2021-09-03T09:30:33.963" v="725" actId="478"/>
          <ac:spMkLst>
            <pc:docMk/>
            <pc:sldMk cId="4252841567" sldId="258"/>
            <ac:spMk id="3" creationId="{415FCCA1-1AAE-4DC4-A6EA-1B449F4D8E6A}"/>
          </ac:spMkLst>
        </pc:spChg>
        <pc:spChg chg="add mod">
          <ac:chgData name="Kat Salisbury" userId="b64cd180-038e-4743-8e05-afde79732230" providerId="ADAL" clId="{35EFBC8F-B24B-4D18-862C-13CB242DD062}" dt="2021-09-03T09:30:32.422" v="724"/>
          <ac:spMkLst>
            <pc:docMk/>
            <pc:sldMk cId="4252841567" sldId="258"/>
            <ac:spMk id="7" creationId="{9BFCA35C-A8E9-4A22-AB4F-E34FC2420526}"/>
          </ac:spMkLst>
        </pc:spChg>
        <pc:spChg chg="add mod">
          <ac:chgData name="Kat Salisbury" userId="b64cd180-038e-4743-8e05-afde79732230" providerId="ADAL" clId="{35EFBC8F-B24B-4D18-862C-13CB242DD062}" dt="2021-09-03T10:33:09.469" v="1703" actId="404"/>
          <ac:spMkLst>
            <pc:docMk/>
            <pc:sldMk cId="4252841567" sldId="258"/>
            <ac:spMk id="8" creationId="{519E2301-F38E-4D6A-89DD-3CA2BADF59F9}"/>
          </ac:spMkLst>
        </pc:spChg>
        <pc:spChg chg="add del mod">
          <ac:chgData name="Kat Salisbury" userId="b64cd180-038e-4743-8e05-afde79732230" providerId="ADAL" clId="{35EFBC8F-B24B-4D18-862C-13CB242DD062}" dt="2021-09-03T10:15:18.467" v="908" actId="478"/>
          <ac:spMkLst>
            <pc:docMk/>
            <pc:sldMk cId="4252841567" sldId="258"/>
            <ac:spMk id="9" creationId="{99BA4324-3572-4475-B386-78423DCDB678}"/>
          </ac:spMkLst>
        </pc:spChg>
        <pc:spChg chg="add mod">
          <ac:chgData name="Kat Salisbury" userId="b64cd180-038e-4743-8e05-afde79732230" providerId="ADAL" clId="{35EFBC8F-B24B-4D18-862C-13CB242DD062}" dt="2021-09-03T10:22:36.929" v="1412" actId="20577"/>
          <ac:spMkLst>
            <pc:docMk/>
            <pc:sldMk cId="4252841567" sldId="258"/>
            <ac:spMk id="10" creationId="{0218A75B-881C-453C-B0A3-0A9225C278B0}"/>
          </ac:spMkLst>
        </pc:spChg>
        <pc:spChg chg="add mod">
          <ac:chgData name="Kat Salisbury" userId="b64cd180-038e-4743-8e05-afde79732230" providerId="ADAL" clId="{35EFBC8F-B24B-4D18-862C-13CB242DD062}" dt="2021-09-03T10:20:02.927" v="1176" actId="14100"/>
          <ac:spMkLst>
            <pc:docMk/>
            <pc:sldMk cId="4252841567" sldId="258"/>
            <ac:spMk id="11" creationId="{DBCE8F33-3CA7-4A2E-8178-BEB7B87A4D69}"/>
          </ac:spMkLst>
        </pc:spChg>
        <pc:spChg chg="add mod">
          <ac:chgData name="Kat Salisbury" userId="b64cd180-038e-4743-8e05-afde79732230" providerId="ADAL" clId="{35EFBC8F-B24B-4D18-862C-13CB242DD062}" dt="2021-09-03T10:30:34.019" v="1602" actId="207"/>
          <ac:spMkLst>
            <pc:docMk/>
            <pc:sldMk cId="4252841567" sldId="258"/>
            <ac:spMk id="12" creationId="{A5BF9725-0D69-4C97-9018-EAAA526C2D86}"/>
          </ac:spMkLst>
        </pc:spChg>
        <pc:spChg chg="add mod">
          <ac:chgData name="Kat Salisbury" userId="b64cd180-038e-4743-8e05-afde79732230" providerId="ADAL" clId="{35EFBC8F-B24B-4D18-862C-13CB242DD062}" dt="2021-09-03T10:32:44.955" v="1701" actId="20577"/>
          <ac:spMkLst>
            <pc:docMk/>
            <pc:sldMk cId="4252841567" sldId="258"/>
            <ac:spMk id="13" creationId="{806234F2-A32F-414D-8CBD-F37E239D4B43}"/>
          </ac:spMkLst>
        </pc:spChg>
        <pc:spChg chg="add mod">
          <ac:chgData name="Kat Salisbury" userId="b64cd180-038e-4743-8e05-afde79732230" providerId="ADAL" clId="{35EFBC8F-B24B-4D18-862C-13CB242DD062}" dt="2021-09-03T10:33:06.373" v="1702" actId="404"/>
          <ac:spMkLst>
            <pc:docMk/>
            <pc:sldMk cId="4252841567" sldId="258"/>
            <ac:spMk id="14" creationId="{5C37A3EB-D277-4233-99B9-F797717C8F63}"/>
          </ac:spMkLst>
        </pc:spChg>
      </pc:sldChg>
      <pc:sldChg chg="addSp delSp modSp add mod modNotesTx">
        <pc:chgData name="Kat Salisbury" userId="b64cd180-038e-4743-8e05-afde79732230" providerId="ADAL" clId="{35EFBC8F-B24B-4D18-862C-13CB242DD062}" dt="2021-09-03T13:21:53.592" v="2132"/>
        <pc:sldMkLst>
          <pc:docMk/>
          <pc:sldMk cId="3945840745" sldId="259"/>
        </pc:sldMkLst>
        <pc:spChg chg="mod">
          <ac:chgData name="Kat Salisbury" userId="b64cd180-038e-4743-8e05-afde79732230" providerId="ADAL" clId="{35EFBC8F-B24B-4D18-862C-13CB242DD062}" dt="2021-09-03T10:13:48.228" v="841" actId="14100"/>
          <ac:spMkLst>
            <pc:docMk/>
            <pc:sldMk cId="3945840745" sldId="259"/>
            <ac:spMk id="2" creationId="{236B04E1-0535-4D08-97CE-B5DBA22C90C9}"/>
          </ac:spMkLst>
        </pc:spChg>
        <pc:spChg chg="del">
          <ac:chgData name="Kat Salisbury" userId="b64cd180-038e-4743-8e05-afde79732230" providerId="ADAL" clId="{35EFBC8F-B24B-4D18-862C-13CB242DD062}" dt="2021-09-03T09:30:44.209" v="728" actId="478"/>
          <ac:spMkLst>
            <pc:docMk/>
            <pc:sldMk cId="3945840745" sldId="259"/>
            <ac:spMk id="3" creationId="{415FCCA1-1AAE-4DC4-A6EA-1B449F4D8E6A}"/>
          </ac:spMkLst>
        </pc:spChg>
        <pc:spChg chg="mod">
          <ac:chgData name="Kat Salisbury" userId="b64cd180-038e-4743-8e05-afde79732230" providerId="ADAL" clId="{35EFBC8F-B24B-4D18-862C-13CB242DD062}" dt="2021-09-03T13:15:06.267" v="2125" actId="20577"/>
          <ac:spMkLst>
            <pc:docMk/>
            <pc:sldMk cId="3945840745" sldId="259"/>
            <ac:spMk id="6" creationId="{E62588E9-EA66-421A-9377-37D8CFDB7762}"/>
          </ac:spMkLst>
        </pc:spChg>
        <pc:spChg chg="add mod">
          <ac:chgData name="Kat Salisbury" userId="b64cd180-038e-4743-8e05-afde79732230" providerId="ADAL" clId="{35EFBC8F-B24B-4D18-862C-13CB242DD062}" dt="2021-09-03T09:30:39.722" v="726"/>
          <ac:spMkLst>
            <pc:docMk/>
            <pc:sldMk cId="3945840745" sldId="259"/>
            <ac:spMk id="7" creationId="{2E7B7364-2FB1-4538-BC7E-542B42FB0ECB}"/>
          </ac:spMkLst>
        </pc:spChg>
        <pc:spChg chg="add mod">
          <ac:chgData name="Kat Salisbury" userId="b64cd180-038e-4743-8e05-afde79732230" providerId="ADAL" clId="{35EFBC8F-B24B-4D18-862C-13CB242DD062}" dt="2021-09-03T10:13:10.515" v="838" actId="403"/>
          <ac:spMkLst>
            <pc:docMk/>
            <pc:sldMk cId="3945840745" sldId="259"/>
            <ac:spMk id="10" creationId="{2DEFD608-A794-449F-83BD-F64F6574CE08}"/>
          </ac:spMkLst>
        </pc:spChg>
        <pc:picChg chg="add mod">
          <ac:chgData name="Kat Salisbury" userId="b64cd180-038e-4743-8e05-afde79732230" providerId="ADAL" clId="{35EFBC8F-B24B-4D18-862C-13CB242DD062}" dt="2021-09-03T10:12:29.193" v="790" actId="1076"/>
          <ac:picMkLst>
            <pc:docMk/>
            <pc:sldMk cId="3945840745" sldId="259"/>
            <ac:picMk id="9" creationId="{A26B6940-9CC9-420B-A704-3DCD67925E6D}"/>
          </ac:picMkLst>
        </pc:picChg>
      </pc:sldChg>
      <pc:sldChg chg="new del">
        <pc:chgData name="Kat Salisbury" userId="b64cd180-038e-4743-8e05-afde79732230" providerId="ADAL" clId="{35EFBC8F-B24B-4D18-862C-13CB242DD062}" dt="2021-09-03T08:59:59.997" v="650" actId="2696"/>
        <pc:sldMkLst>
          <pc:docMk/>
          <pc:sldMk cId="316370205" sldId="260"/>
        </pc:sldMkLst>
      </pc:sldChg>
      <pc:sldChg chg="addSp delSp modSp add mod modNotesTx">
        <pc:chgData name="Kat Salisbury" userId="b64cd180-038e-4743-8e05-afde79732230" providerId="ADAL" clId="{35EFBC8F-B24B-4D18-862C-13CB242DD062}" dt="2021-09-03T13:22:00.463" v="2133"/>
        <pc:sldMkLst>
          <pc:docMk/>
          <pc:sldMk cId="3098098252" sldId="260"/>
        </pc:sldMkLst>
        <pc:spChg chg="mod">
          <ac:chgData name="Kat Salisbury" userId="b64cd180-038e-4743-8e05-afde79732230" providerId="ADAL" clId="{35EFBC8F-B24B-4D18-862C-13CB242DD062}" dt="2021-09-03T10:13:51.430" v="842" actId="14100"/>
          <ac:spMkLst>
            <pc:docMk/>
            <pc:sldMk cId="3098098252" sldId="260"/>
            <ac:spMk id="2" creationId="{236B04E1-0535-4D08-97CE-B5DBA22C90C9}"/>
          </ac:spMkLst>
        </pc:spChg>
        <pc:spChg chg="del">
          <ac:chgData name="Kat Salisbury" userId="b64cd180-038e-4743-8e05-afde79732230" providerId="ADAL" clId="{35EFBC8F-B24B-4D18-862C-13CB242DD062}" dt="2021-09-03T09:30:46.865" v="729" actId="478"/>
          <ac:spMkLst>
            <pc:docMk/>
            <pc:sldMk cId="3098098252" sldId="260"/>
            <ac:spMk id="3" creationId="{415FCCA1-1AAE-4DC4-A6EA-1B449F4D8E6A}"/>
          </ac:spMkLst>
        </pc:spChg>
        <pc:spChg chg="mod">
          <ac:chgData name="Kat Salisbury" userId="b64cd180-038e-4743-8e05-afde79732230" providerId="ADAL" clId="{35EFBC8F-B24B-4D18-862C-13CB242DD062}" dt="2021-09-03T13:15:10.879" v="2127" actId="20577"/>
          <ac:spMkLst>
            <pc:docMk/>
            <pc:sldMk cId="3098098252" sldId="260"/>
            <ac:spMk id="6" creationId="{E62588E9-EA66-421A-9377-37D8CFDB7762}"/>
          </ac:spMkLst>
        </pc:spChg>
        <pc:spChg chg="add mod">
          <ac:chgData name="Kat Salisbury" userId="b64cd180-038e-4743-8e05-afde79732230" providerId="ADAL" clId="{35EFBC8F-B24B-4D18-862C-13CB242DD062}" dt="2021-09-03T09:30:40.698" v="727"/>
          <ac:spMkLst>
            <pc:docMk/>
            <pc:sldMk cId="3098098252" sldId="260"/>
            <ac:spMk id="7" creationId="{9A3034D1-9D20-4C8A-8E65-AF1CA6705D2E}"/>
          </ac:spMkLst>
        </pc:spChg>
        <pc:spChg chg="add mod">
          <ac:chgData name="Kat Salisbury" userId="b64cd180-038e-4743-8e05-afde79732230" providerId="ADAL" clId="{35EFBC8F-B24B-4D18-862C-13CB242DD062}" dt="2021-09-03T10:41:28.517" v="2095" actId="20577"/>
          <ac:spMkLst>
            <pc:docMk/>
            <pc:sldMk cId="3098098252" sldId="260"/>
            <ac:spMk id="10" creationId="{32A498C4-0E2E-4976-943A-79680B1C84BB}"/>
          </ac:spMkLst>
        </pc:spChg>
        <pc:picChg chg="add mod">
          <ac:chgData name="Kat Salisbury" userId="b64cd180-038e-4743-8e05-afde79732230" providerId="ADAL" clId="{35EFBC8F-B24B-4D18-862C-13CB242DD062}" dt="2021-09-03T13:15:15.770" v="2128" actId="3626"/>
          <ac:picMkLst>
            <pc:docMk/>
            <pc:sldMk cId="3098098252" sldId="260"/>
            <ac:picMk id="9" creationId="{291CD7E5-1FBE-43B5-ACB4-225C0CDF1C37}"/>
          </ac:picMkLst>
        </pc:picChg>
        <pc:picChg chg="add mod">
          <ac:chgData name="Kat Salisbury" userId="b64cd180-038e-4743-8e05-afde79732230" providerId="ADAL" clId="{35EFBC8F-B24B-4D18-862C-13CB242DD062}" dt="2021-09-03T10:43:14.357" v="2112" actId="1076"/>
          <ac:picMkLst>
            <pc:docMk/>
            <pc:sldMk cId="3098098252" sldId="260"/>
            <ac:picMk id="12" creationId="{CE52DD0E-1EDD-4FDB-81E3-2A6559DCF950}"/>
          </ac:picMkLst>
        </pc:picChg>
        <pc:picChg chg="add mod">
          <ac:chgData name="Kat Salisbury" userId="b64cd180-038e-4743-8e05-afde79732230" providerId="ADAL" clId="{35EFBC8F-B24B-4D18-862C-13CB242DD062}" dt="2021-09-03T10:43:15.662" v="2113" actId="1076"/>
          <ac:picMkLst>
            <pc:docMk/>
            <pc:sldMk cId="3098098252" sldId="260"/>
            <ac:picMk id="14" creationId="{B4AD62BA-4A4E-4F41-85BF-25AFFAB5A723}"/>
          </ac:picMkLst>
        </pc:picChg>
      </pc:sldChg>
      <pc:sldChg chg="del">
        <pc:chgData name="Kat Salisbury" userId="b64cd180-038e-4743-8e05-afde79732230" providerId="ADAL" clId="{35EFBC8F-B24B-4D18-862C-13CB242DD062}" dt="2021-09-03T08:39:06.390" v="100" actId="2696"/>
        <pc:sldMkLst>
          <pc:docMk/>
          <pc:sldMk cId="423481904" sldId="269"/>
        </pc:sldMkLst>
      </pc:sldChg>
      <pc:sldChg chg="del">
        <pc:chgData name="Kat Salisbury" userId="b64cd180-038e-4743-8e05-afde79732230" providerId="ADAL" clId="{35EFBC8F-B24B-4D18-862C-13CB242DD062}" dt="2021-09-03T08:39:16.950" v="105" actId="2696"/>
        <pc:sldMkLst>
          <pc:docMk/>
          <pc:sldMk cId="3959057245" sldId="270"/>
        </pc:sldMkLst>
      </pc:sldChg>
      <pc:sldChg chg="del">
        <pc:chgData name="Kat Salisbury" userId="b64cd180-038e-4743-8e05-afde79732230" providerId="ADAL" clId="{35EFBC8F-B24B-4D18-862C-13CB242DD062}" dt="2021-09-03T08:39:11.228" v="102" actId="2696"/>
        <pc:sldMkLst>
          <pc:docMk/>
          <pc:sldMk cId="2353962355" sldId="271"/>
        </pc:sldMkLst>
      </pc:sldChg>
      <pc:sldChg chg="del">
        <pc:chgData name="Kat Salisbury" userId="b64cd180-038e-4743-8e05-afde79732230" providerId="ADAL" clId="{35EFBC8F-B24B-4D18-862C-13CB242DD062}" dt="2021-09-03T08:39:14.888" v="104" actId="2696"/>
        <pc:sldMkLst>
          <pc:docMk/>
          <pc:sldMk cId="611545651" sldId="272"/>
        </pc:sldMkLst>
      </pc:sldChg>
      <pc:sldChg chg="del">
        <pc:chgData name="Kat Salisbury" userId="b64cd180-038e-4743-8e05-afde79732230" providerId="ADAL" clId="{35EFBC8F-B24B-4D18-862C-13CB242DD062}" dt="2021-09-03T08:39:13.006" v="103" actId="2696"/>
        <pc:sldMkLst>
          <pc:docMk/>
          <pc:sldMk cId="500706713" sldId="273"/>
        </pc:sldMkLst>
      </pc:sldChg>
      <pc:sldChg chg="del">
        <pc:chgData name="Kat Salisbury" userId="b64cd180-038e-4743-8e05-afde79732230" providerId="ADAL" clId="{35EFBC8F-B24B-4D18-862C-13CB242DD062}" dt="2021-09-03T08:39:09.117" v="101" actId="2696"/>
        <pc:sldMkLst>
          <pc:docMk/>
          <pc:sldMk cId="3813517673" sldId="27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692CF4-50B4-4438-8160-E958580B57B5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421D8-048C-4C50-A919-9F78C00D10D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83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Homophones and near Homophones</a:t>
            </a:r>
          </a:p>
          <a:p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014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dirty="0">
                <a:effectLst/>
                <a:latin typeface="Nunito" panose="00000500000000000000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Introduce the learning focus and the spelling word list. Go through each word, discuss it’s meaning and read them out loud, allowing the children to do the same.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Nunito" panose="00000500000000000000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2095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activity and allow the children time to complete it either independently or with a partner. Allow time for children to feedback.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0847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Complete the online quiz as a class.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12586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Introduce the follow-up resources and complete them across the week according to your spelling session timetable. Set the quiz as a 2Do to allow the children to return to it independently.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4421D8-048C-4C50-A919-9F78C00D10D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324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1B8E6-B67F-4EFC-A3C5-BB02E4A19E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67F624-9536-4526-9E46-37E06E0178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02BD8F-EDA7-496C-B236-D04EDCBB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F9F552-89BE-4385-89F3-4A10B31A8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C419C-1437-416B-B183-F95FE8249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11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151B7-D811-436B-B8DB-76A544672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7092C-344B-46D5-A695-1888A0510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D6D33C-E464-4081-872C-4CF14F82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ADA7F-52DE-4EC3-B3AC-E02BC215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6A36AD-A2E2-4368-98DD-EA5DB3EB8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863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400188-0615-4E20-90EC-D6F183B4A9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761763-A88B-4B2A-8862-913DEC71ED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388EF-317A-4E5A-B3F2-DB9DEF89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3E8D-B974-478A-B2DA-CB0AE624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B5FEC-46C9-450D-9ED0-4BC60A45B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117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EB2E6-54A0-41A0-9FFA-BCFD7D83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34515-4003-4C9C-B272-92D06A1C9F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FE4B43-C9CE-4363-A03B-DD198B2E4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82FE96-ECE6-4FEF-A9BD-1619B2458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1E6717-EAE9-4E4F-BC85-DF7780822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1757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76E90-7C2C-43CA-A788-F2B752EBA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34339-8064-4F5F-9CB2-3F4BE477D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7920B-999D-4572-8323-F9A04F681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2D174-D636-44FA-B4AF-667C720CC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0B7EE-44C7-4198-B5E7-45B500345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015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C82D07-D4D3-48D6-8075-57FF230D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477DB-9DBB-4002-8A41-10B1D73CA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0CDEB4-A4A1-458E-993D-14049DBBE8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6A3BF-7304-43E5-9A78-DE00AC204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0AE6E-65F4-4730-9747-DB4A1FBA5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2588D-2020-40C3-B11E-C4EA66082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486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ECE40-354B-4AEF-BA97-D744D98C8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697CF7-DACC-4EEC-8643-6F5F15240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6E172-B8C3-48EF-B158-F678A23D80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F2A59-1AF8-4BB8-917F-930E9186FD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B6DBE-8825-48A9-B400-3DAF15B9E9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506FE4-3CA2-4FDC-BB9E-A9058F1A08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2A6F0B-82FD-4D2C-AE4E-C08826011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2CE329-0C7E-4E6B-B603-4600371FB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6117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85680-2A71-4EDC-8498-C20FE5A9D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F8526-1331-4487-8FDD-F5CD36C93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4D25FC-63E1-4813-8392-917D61432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15D6D-CD8D-471E-AEF3-56FBF7F4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143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DD0135-9252-4C24-B5A1-57003563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2CE995-676C-4F46-A7CC-3E65C4B3B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D387B-18E9-4232-94ED-A30DA4D0D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883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D261B-419C-4345-898B-512B4DED3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49CEA-A93C-4B0B-820C-091E06911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A125EC-49D4-4D9A-A0CD-C13B95E9F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4DE6D-A481-40F4-8C4C-C8169ED49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EA2C54-F8C1-4587-9343-AF7D514C4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DC779-21DB-436B-9927-7B4FDF3D4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43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233CD-D346-4AE1-BD4F-3DC39A91B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486D8-4C82-428D-8755-3E9C83101D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F9A21-9D2B-43A0-9E84-BB3AE1CE68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2EAD74-D833-41FD-B752-F6E5F9E2B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701212-DFDC-4063-A7BD-A05D2868A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C2A23-05F0-45FA-B92F-33712009D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31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684367-756C-45B9-BB01-10E0FDF1D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8EE170-561C-4181-9BD1-FC93F589C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90084-6C5C-4E6F-AE78-5FD4DE8917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1CAF9-9019-4E72-9BCD-FE2770F43938}" type="datetimeFigureOut">
              <a:rPr lang="en-GB" smtClean="0"/>
              <a:t>08/11/2021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A0EA2-8755-4225-80E5-109EA9D625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F7392-578D-49DE-AEF7-07C4B06F31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0191A-A524-4ACF-BFDF-A0B774A1BD1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33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hyperlink" Target="https://www.purplemash.com/app/diyjs/y3_Term1_Week1_Week_au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urplemash.com/app/guides/Spelling_Y3_Term1_Week1_LSCWC_au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www.purplemash.com/app/guides/Spelling_Y3_Autumn1_Week1_Dictation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purplemash.com/app/diyjs/y3_Term1_Week1_Week_au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8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40B9415-FB6B-4306-A8CF-3833B05C74F0}"/>
              </a:ext>
            </a:extLst>
          </p:cNvPr>
          <p:cNvSpPr/>
          <p:nvPr/>
        </p:nvSpPr>
        <p:spPr>
          <a:xfrm>
            <a:off x="4322174" y="0"/>
            <a:ext cx="7869826" cy="6857999"/>
          </a:xfrm>
          <a:prstGeom prst="rect">
            <a:avLst/>
          </a:prstGeom>
          <a:solidFill>
            <a:srgbClr val="8E2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dirty="0"/>
          </a:p>
        </p:txBody>
      </p:sp>
      <p:pic>
        <p:nvPicPr>
          <p:cNvPr id="5" name="Graphic 63">
            <a:extLst>
              <a:ext uri="{FF2B5EF4-FFF2-40B4-BE49-F238E27FC236}">
                <a16:creationId xmlns:a16="http://schemas.microsoft.com/office/drawing/2014/main" id="{9BC05247-EC89-4E18-AAC7-769930391EF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-9524"/>
            <a:ext cx="4505325" cy="68675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0E66B1-EE11-46E8-9D2F-388E12025E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09676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Year 3: Term 1 Week 1</a:t>
            </a:r>
            <a:endParaRPr lang="en-GB" sz="4000" dirty="0">
              <a:solidFill>
                <a:schemeClr val="bg1"/>
              </a:solidFill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BD2A7-BC2A-4300-AFBB-8B3304D19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Homophones and near Homophones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616F28-871B-42AE-8B42-15273F2FB254}"/>
              </a:ext>
            </a:extLst>
          </p:cNvPr>
          <p:cNvSpPr txBox="1"/>
          <p:nvPr/>
        </p:nvSpPr>
        <p:spPr>
          <a:xfrm>
            <a:off x="7472784" y="270098"/>
            <a:ext cx="4261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Spelling Resources – Year 3 Term 1</a:t>
            </a:r>
          </a:p>
        </p:txBody>
      </p:sp>
    </p:spTree>
    <p:extLst>
      <p:ext uri="{BB962C8B-B14F-4D97-AF65-F5344CB8AC3E}">
        <p14:creationId xmlns:p14="http://schemas.microsoft.com/office/powerpoint/2010/main" val="868589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105" y="265539"/>
            <a:ext cx="10932695" cy="793993"/>
          </a:xfrm>
        </p:spPr>
        <p:txBody>
          <a:bodyPr>
            <a:normAutofit/>
          </a:bodyPr>
          <a:lstStyle/>
          <a:p>
            <a:r>
              <a:rPr lang="en-GB" sz="3200" dirty="0">
                <a:latin typeface="Palanquin Dark SemiBold" panose="020B0704020203020204" pitchFamily="34" charset="0"/>
                <a:cs typeface="Palanquin Dark SemiBold" panose="020B0704020203020204" pitchFamily="34" charset="0"/>
              </a:rPr>
              <a:t>Learning Focus: Homophones and near Homophones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2</a:t>
            </a:r>
            <a:endParaRPr lang="en-GB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740348-AD6B-4C49-9DBA-E4B23586AF2F}"/>
              </a:ext>
            </a:extLst>
          </p:cNvPr>
          <p:cNvSpPr txBox="1"/>
          <p:nvPr/>
        </p:nvSpPr>
        <p:spPr>
          <a:xfrm>
            <a:off x="9264317" y="1397263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here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hear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knot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mail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male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ball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bawl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groan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grown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A11A21C-70FD-4FE4-B683-26B922B4E0C4}"/>
              </a:ext>
            </a:extLst>
          </p:cNvPr>
          <p:cNvSpPr/>
          <p:nvPr/>
        </p:nvSpPr>
        <p:spPr>
          <a:xfrm>
            <a:off x="421105" y="1397263"/>
            <a:ext cx="8157411" cy="1935484"/>
          </a:xfrm>
          <a:prstGeom prst="roundRect">
            <a:avLst/>
          </a:prstGeom>
          <a:gradFill flip="none" rotWithShape="1">
            <a:gsLst>
              <a:gs pos="0">
                <a:srgbClr val="8E24AA">
                  <a:tint val="66000"/>
                  <a:satMod val="160000"/>
                </a:srgbClr>
              </a:gs>
              <a:gs pos="50000">
                <a:srgbClr val="8E24AA">
                  <a:tint val="44500"/>
                  <a:satMod val="160000"/>
                </a:srgbClr>
              </a:gs>
              <a:gs pos="100000">
                <a:srgbClr val="8E24AA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  <a:latin typeface="Nunito" panose="00000500000000000000" pitchFamily="2" charset="0"/>
              </a:rPr>
              <a:t>A </a:t>
            </a:r>
            <a:r>
              <a:rPr lang="en-GB" sz="3200" b="1" dirty="0">
                <a:solidFill>
                  <a:schemeClr val="tx1"/>
                </a:solidFill>
                <a:latin typeface="Nunito" panose="00000500000000000000" pitchFamily="2" charset="0"/>
              </a:rPr>
              <a:t>homophone </a:t>
            </a:r>
            <a:r>
              <a:rPr lang="en-GB" sz="3200" dirty="0">
                <a:solidFill>
                  <a:schemeClr val="tx1"/>
                </a:solidFill>
                <a:latin typeface="Nunito" panose="00000500000000000000" pitchFamily="2" charset="0"/>
              </a:rPr>
              <a:t>is a word that sounds like another word but has a different meaning and often a different spelling.</a:t>
            </a:r>
            <a:endParaRPr lang="en-GB" sz="3200" b="1" dirty="0">
              <a:solidFill>
                <a:schemeClr val="tx1"/>
              </a:solidFill>
              <a:latin typeface="Nunito" panose="00000500000000000000" pitchFamily="2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3FB836A-A7B7-413F-BBCD-9D34ADB74A0F}"/>
              </a:ext>
            </a:extLst>
          </p:cNvPr>
          <p:cNvGrpSpPr/>
          <p:nvPr/>
        </p:nvGrpSpPr>
        <p:grpSpPr>
          <a:xfrm>
            <a:off x="2277720" y="3525254"/>
            <a:ext cx="5096900" cy="2237623"/>
            <a:chOff x="2277720" y="3525254"/>
            <a:chExt cx="5096900" cy="2237623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F1F091C-832E-4F23-A2E2-BA80BFE87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2601" y="3525254"/>
              <a:ext cx="2092019" cy="1709333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9C6CA07-04D6-4E18-BF02-4FC595501BA5}"/>
                </a:ext>
              </a:extLst>
            </p:cNvPr>
            <p:cNvGrpSpPr/>
            <p:nvPr/>
          </p:nvGrpSpPr>
          <p:grpSpPr>
            <a:xfrm>
              <a:off x="2277720" y="3746833"/>
              <a:ext cx="1373355" cy="2010974"/>
              <a:chOff x="2277720" y="3746833"/>
              <a:chExt cx="1373355" cy="2010974"/>
            </a:xfrm>
          </p:grpSpPr>
          <p:pic>
            <p:nvPicPr>
              <p:cNvPr id="1026" name="Picture 2">
                <a:extLst>
                  <a:ext uri="{FF2B5EF4-FFF2-40B4-BE49-F238E27FC236}">
                    <a16:creationId xmlns:a16="http://schemas.microsoft.com/office/drawing/2014/main" id="{AA670C72-F106-46E3-B3C2-CD5C005164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77720" y="3746833"/>
                <a:ext cx="1373355" cy="13733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02B5802-4888-4278-8C59-EC1354E2D44F}"/>
                  </a:ext>
                </a:extLst>
              </p:cNvPr>
              <p:cNvSpPr txBox="1"/>
              <p:nvPr/>
            </p:nvSpPr>
            <p:spPr>
              <a:xfrm>
                <a:off x="2536905" y="5234587"/>
                <a:ext cx="855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>
                    <a:latin typeface="Nunito" panose="00000500000000000000" pitchFamily="2" charset="0"/>
                  </a:rPr>
                  <a:t>ball</a:t>
                </a:r>
                <a:endParaRPr lang="en-GB" dirty="0">
                  <a:latin typeface="Nunito" panose="00000500000000000000" pitchFamily="2" charset="0"/>
                </a:endParaRP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9952069-4E9B-4FAC-A6B4-B6921FA4FC00}"/>
                </a:ext>
              </a:extLst>
            </p:cNvPr>
            <p:cNvSpPr txBox="1"/>
            <p:nvPr/>
          </p:nvSpPr>
          <p:spPr>
            <a:xfrm>
              <a:off x="5887452" y="5239657"/>
              <a:ext cx="10284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>
                  <a:latin typeface="Nunito" panose="00000500000000000000" pitchFamily="2" charset="0"/>
                </a:rPr>
                <a:t>bawl</a:t>
              </a:r>
              <a:endParaRPr lang="en-GB" dirty="0">
                <a:latin typeface="Nunito" panose="00000500000000000000" pitchFamily="2" charset="0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FF99E5F-E399-4B58-BFB7-46E55873201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02917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49667"/>
            <a:ext cx="10515600" cy="809866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Activity: Which Word Fits?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3</a:t>
            </a:r>
            <a:endParaRPr lang="en-GB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FCA35C-A8E9-4A22-AB4F-E34FC2420526}"/>
              </a:ext>
            </a:extLst>
          </p:cNvPr>
          <p:cNvSpPr txBox="1"/>
          <p:nvPr/>
        </p:nvSpPr>
        <p:spPr>
          <a:xfrm>
            <a:off x="9264317" y="1397263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here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hear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knot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mail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male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ball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bawl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groan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grown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9E2301-F38E-4D6A-89DD-3CA2BADF59F9}"/>
              </a:ext>
            </a:extLst>
          </p:cNvPr>
          <p:cNvSpPr txBox="1"/>
          <p:nvPr/>
        </p:nvSpPr>
        <p:spPr>
          <a:xfrm>
            <a:off x="96252" y="982978"/>
            <a:ext cx="8554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GB" sz="2400" dirty="0">
                <a:latin typeface="Nunito" panose="00000500000000000000" pitchFamily="2" charset="0"/>
              </a:rPr>
              <a:t>Which homophone fits in the sentences below?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218A75B-881C-453C-B0A3-0A9225C278B0}"/>
              </a:ext>
            </a:extLst>
          </p:cNvPr>
          <p:cNvSpPr/>
          <p:nvPr/>
        </p:nvSpPr>
        <p:spPr>
          <a:xfrm>
            <a:off x="453189" y="1639679"/>
            <a:ext cx="8554452" cy="806116"/>
          </a:xfrm>
          <a:prstGeom prst="roundRect">
            <a:avLst/>
          </a:prstGeom>
          <a:noFill/>
          <a:ln w="28575">
            <a:solidFill>
              <a:srgbClr val="8E24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The elderly man leant forward so he could _____ more clearly. (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here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/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hear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BCE8F33-3CA7-4A2E-8178-BEB7B87A4D69}"/>
              </a:ext>
            </a:extLst>
          </p:cNvPr>
          <p:cNvSpPr/>
          <p:nvPr/>
        </p:nvSpPr>
        <p:spPr>
          <a:xfrm>
            <a:off x="453188" y="2688359"/>
            <a:ext cx="8554451" cy="806116"/>
          </a:xfrm>
          <a:prstGeom prst="roundRect">
            <a:avLst/>
          </a:prstGeom>
          <a:noFill/>
          <a:ln w="28575">
            <a:solidFill>
              <a:srgbClr val="8E24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I tied a _____ in the bin bag so that it wouldn’t leak over the floor. (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knot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/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not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)</a:t>
            </a:r>
            <a:endParaRPr lang="en-GB" dirty="0">
              <a:solidFill>
                <a:srgbClr val="8E24AA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5BF9725-0D69-4C97-9018-EAAA526C2D86}"/>
              </a:ext>
            </a:extLst>
          </p:cNvPr>
          <p:cNvSpPr/>
          <p:nvPr/>
        </p:nvSpPr>
        <p:spPr>
          <a:xfrm>
            <a:off x="453189" y="3737039"/>
            <a:ext cx="8554450" cy="806116"/>
          </a:xfrm>
          <a:prstGeom prst="roundRect">
            <a:avLst/>
          </a:prstGeom>
          <a:noFill/>
          <a:ln w="28575">
            <a:solidFill>
              <a:srgbClr val="8E24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“I have not received any ____ today,” said the lady, as she looked at the empty door mat. (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mail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/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male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06234F2-A32F-414D-8CBD-F37E239D4B43}"/>
              </a:ext>
            </a:extLst>
          </p:cNvPr>
          <p:cNvSpPr/>
          <p:nvPr/>
        </p:nvSpPr>
        <p:spPr>
          <a:xfrm>
            <a:off x="453188" y="4725225"/>
            <a:ext cx="8554450" cy="806116"/>
          </a:xfrm>
          <a:prstGeom prst="roundRect">
            <a:avLst/>
          </a:prstGeom>
          <a:noFill/>
          <a:ln w="28575">
            <a:solidFill>
              <a:srgbClr val="8E24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The dog let out a low _____ as he rolled over lazily in his bed. (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groan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/</a:t>
            </a:r>
            <a:r>
              <a:rPr lang="en-GB" sz="2400" dirty="0">
                <a:solidFill>
                  <a:srgbClr val="8E24AA"/>
                </a:solidFill>
                <a:latin typeface="Nunito" panose="00000500000000000000" pitchFamily="2" charset="0"/>
              </a:rPr>
              <a:t>grown</a:t>
            </a:r>
            <a:r>
              <a:rPr lang="en-GB" sz="2400" dirty="0">
                <a:solidFill>
                  <a:schemeClr val="tx1"/>
                </a:solidFill>
                <a:latin typeface="Nunito" panose="00000500000000000000" pitchFamily="2" charset="0"/>
              </a:rPr>
              <a:t>)</a:t>
            </a:r>
            <a:endParaRPr lang="en-GB" dirty="0">
              <a:solidFill>
                <a:srgbClr val="8E24AA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C37A3EB-D277-4233-99B9-F797717C8F63}"/>
              </a:ext>
            </a:extLst>
          </p:cNvPr>
          <p:cNvSpPr txBox="1"/>
          <p:nvPr/>
        </p:nvSpPr>
        <p:spPr>
          <a:xfrm>
            <a:off x="96252" y="5653743"/>
            <a:ext cx="9168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4"/>
              </a:buBlip>
            </a:pPr>
            <a:r>
              <a:rPr lang="en-GB" sz="2400" dirty="0">
                <a:latin typeface="Nunito" panose="00000500000000000000" pitchFamily="2" charset="0"/>
              </a:rPr>
              <a:t>Write your own sentences to challenge your partner.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0DFC0A-E90E-4CD7-B530-BF85D3671938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25284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6"/>
            <a:ext cx="10515600" cy="810238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Online Quiz: Homophones and near Homophones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4</a:t>
            </a:r>
            <a:endParaRPr lang="en-GB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7B7364-2FB1-4538-BC7E-542B42FB0ECB}"/>
              </a:ext>
            </a:extLst>
          </p:cNvPr>
          <p:cNvSpPr txBox="1"/>
          <p:nvPr/>
        </p:nvSpPr>
        <p:spPr>
          <a:xfrm>
            <a:off x="9264317" y="1397263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here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hear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knot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mail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male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ball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bawl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groan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grown</a:t>
            </a:r>
          </a:p>
        </p:txBody>
      </p:sp>
      <p:pic>
        <p:nvPicPr>
          <p:cNvPr id="9" name="Picture 8">
            <a:hlinkClick r:id="rId4"/>
            <a:extLst>
              <a:ext uri="{FF2B5EF4-FFF2-40B4-BE49-F238E27FC236}">
                <a16:creationId xmlns:a16="http://schemas.microsoft.com/office/drawing/2014/main" id="{A26B6940-9CC9-420B-A704-3DCD67925E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1442" y="1594529"/>
            <a:ext cx="6937824" cy="3371349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EFD608-A794-449F-83BD-F64F6574CE08}"/>
              </a:ext>
            </a:extLst>
          </p:cNvPr>
          <p:cNvSpPr txBox="1"/>
          <p:nvPr/>
        </p:nvSpPr>
        <p:spPr>
          <a:xfrm>
            <a:off x="601578" y="5295218"/>
            <a:ext cx="85544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6"/>
              </a:buBlip>
            </a:pPr>
            <a:r>
              <a:rPr lang="en-GB" sz="2800" dirty="0">
                <a:latin typeface="Nunito" panose="00000500000000000000" pitchFamily="2" charset="0"/>
              </a:rPr>
              <a:t>Have a go at the </a:t>
            </a:r>
            <a:r>
              <a:rPr lang="en-GB" sz="2800" dirty="0">
                <a:latin typeface="Nunito" panose="00000500000000000000" pitchFamily="2" charset="0"/>
                <a:hlinkClick r:id="rId4"/>
              </a:rPr>
              <a:t>online quiz </a:t>
            </a:r>
            <a:r>
              <a:rPr lang="en-GB" sz="2800" dirty="0">
                <a:latin typeface="Nunito" panose="00000500000000000000" pitchFamily="2" charset="0"/>
              </a:rPr>
              <a:t>as a class.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9070DE-1427-415E-B8DF-31FAA38E184E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945840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B04E1-0535-4D08-97CE-B5DBA22C9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89" y="257685"/>
            <a:ext cx="10515600" cy="909407"/>
          </a:xfrm>
        </p:spPr>
        <p:txBody>
          <a:bodyPr>
            <a:normAutofit/>
          </a:bodyPr>
          <a:lstStyle/>
          <a:p>
            <a:r>
              <a:rPr lang="en-GB" sz="3200" b="1" dirty="0">
                <a:solidFill>
                  <a:srgbClr val="000000"/>
                </a:solidFill>
                <a:effectLst/>
                <a:latin typeface="Palanquin Dark SemiBold" panose="020B07040202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Follow-Up Resources</a:t>
            </a:r>
            <a:endParaRPr lang="en-GB" sz="3200" dirty="0">
              <a:latin typeface="Palanquin Dark SemiBold" panose="020B0704020203020204" pitchFamily="34" charset="0"/>
              <a:cs typeface="Palanquin Dark SemiBold" panose="020B0704020203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5F4818-3E37-4E2E-B485-07B3B4705BF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6185" y="6192203"/>
            <a:ext cx="1237615" cy="34290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2588E9-EA66-421A-9377-37D8CFDB7762}"/>
              </a:ext>
            </a:extLst>
          </p:cNvPr>
          <p:cNvSpPr txBox="1"/>
          <p:nvPr/>
        </p:nvSpPr>
        <p:spPr>
          <a:xfrm>
            <a:off x="11353800" y="365125"/>
            <a:ext cx="69015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Slide 5</a:t>
            </a:r>
            <a:endParaRPr lang="en-GB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A3034D1-9D20-4C8A-8E65-AF1CA6705D2E}"/>
              </a:ext>
            </a:extLst>
          </p:cNvPr>
          <p:cNvSpPr txBox="1"/>
          <p:nvPr/>
        </p:nvSpPr>
        <p:spPr>
          <a:xfrm>
            <a:off x="9264317" y="1397263"/>
            <a:ext cx="2506578" cy="4401205"/>
          </a:xfrm>
          <a:custGeom>
            <a:avLst/>
            <a:gdLst>
              <a:gd name="connsiteX0" fmla="*/ 0 w 2506578"/>
              <a:gd name="connsiteY0" fmla="*/ 0 h 4401205"/>
              <a:gd name="connsiteX1" fmla="*/ 551447 w 2506578"/>
              <a:gd name="connsiteY1" fmla="*/ 0 h 4401205"/>
              <a:gd name="connsiteX2" fmla="*/ 1052763 w 2506578"/>
              <a:gd name="connsiteY2" fmla="*/ 0 h 4401205"/>
              <a:gd name="connsiteX3" fmla="*/ 1529013 w 2506578"/>
              <a:gd name="connsiteY3" fmla="*/ 0 h 4401205"/>
              <a:gd name="connsiteX4" fmla="*/ 2030328 w 2506578"/>
              <a:gd name="connsiteY4" fmla="*/ 0 h 4401205"/>
              <a:gd name="connsiteX5" fmla="*/ 2506578 w 2506578"/>
              <a:gd name="connsiteY5" fmla="*/ 0 h 4401205"/>
              <a:gd name="connsiteX6" fmla="*/ 2506578 w 2506578"/>
              <a:gd name="connsiteY6" fmla="*/ 418114 h 4401205"/>
              <a:gd name="connsiteX7" fmla="*/ 2506578 w 2506578"/>
              <a:gd name="connsiteY7" fmla="*/ 1012277 h 4401205"/>
              <a:gd name="connsiteX8" fmla="*/ 2506578 w 2506578"/>
              <a:gd name="connsiteY8" fmla="*/ 1474404 h 4401205"/>
              <a:gd name="connsiteX9" fmla="*/ 2506578 w 2506578"/>
              <a:gd name="connsiteY9" fmla="*/ 1980542 h 4401205"/>
              <a:gd name="connsiteX10" fmla="*/ 2506578 w 2506578"/>
              <a:gd name="connsiteY10" fmla="*/ 2442669 h 4401205"/>
              <a:gd name="connsiteX11" fmla="*/ 2506578 w 2506578"/>
              <a:gd name="connsiteY11" fmla="*/ 2904795 h 4401205"/>
              <a:gd name="connsiteX12" fmla="*/ 2506578 w 2506578"/>
              <a:gd name="connsiteY12" fmla="*/ 3542970 h 4401205"/>
              <a:gd name="connsiteX13" fmla="*/ 2506578 w 2506578"/>
              <a:gd name="connsiteY13" fmla="*/ 4401205 h 4401205"/>
              <a:gd name="connsiteX14" fmla="*/ 1955131 w 2506578"/>
              <a:gd name="connsiteY14" fmla="*/ 4401205 h 4401205"/>
              <a:gd name="connsiteX15" fmla="*/ 1453815 w 2506578"/>
              <a:gd name="connsiteY15" fmla="*/ 4401205 h 4401205"/>
              <a:gd name="connsiteX16" fmla="*/ 977565 w 2506578"/>
              <a:gd name="connsiteY16" fmla="*/ 4401205 h 4401205"/>
              <a:gd name="connsiteX17" fmla="*/ 551447 w 2506578"/>
              <a:gd name="connsiteY17" fmla="*/ 4401205 h 4401205"/>
              <a:gd name="connsiteX18" fmla="*/ 0 w 2506578"/>
              <a:gd name="connsiteY18" fmla="*/ 4401205 h 4401205"/>
              <a:gd name="connsiteX19" fmla="*/ 0 w 2506578"/>
              <a:gd name="connsiteY19" fmla="*/ 3807042 h 4401205"/>
              <a:gd name="connsiteX20" fmla="*/ 0 w 2506578"/>
              <a:gd name="connsiteY20" fmla="*/ 3256892 h 4401205"/>
              <a:gd name="connsiteX21" fmla="*/ 0 w 2506578"/>
              <a:gd name="connsiteY21" fmla="*/ 2794765 h 4401205"/>
              <a:gd name="connsiteX22" fmla="*/ 0 w 2506578"/>
              <a:gd name="connsiteY22" fmla="*/ 2156590 h 4401205"/>
              <a:gd name="connsiteX23" fmla="*/ 0 w 2506578"/>
              <a:gd name="connsiteY23" fmla="*/ 1650452 h 4401205"/>
              <a:gd name="connsiteX24" fmla="*/ 0 w 2506578"/>
              <a:gd name="connsiteY24" fmla="*/ 1144313 h 4401205"/>
              <a:gd name="connsiteX25" fmla="*/ 0 w 2506578"/>
              <a:gd name="connsiteY25" fmla="*/ 682187 h 4401205"/>
              <a:gd name="connsiteX26" fmla="*/ 0 w 2506578"/>
              <a:gd name="connsiteY26" fmla="*/ 0 h 4401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06578" h="4401205" extrusionOk="0">
                <a:moveTo>
                  <a:pt x="0" y="0"/>
                </a:moveTo>
                <a:cubicBezTo>
                  <a:pt x="135753" y="-29185"/>
                  <a:pt x="359247" y="4168"/>
                  <a:pt x="551447" y="0"/>
                </a:cubicBezTo>
                <a:cubicBezTo>
                  <a:pt x="743647" y="-4168"/>
                  <a:pt x="812474" y="25365"/>
                  <a:pt x="1052763" y="0"/>
                </a:cubicBezTo>
                <a:cubicBezTo>
                  <a:pt x="1293052" y="-25365"/>
                  <a:pt x="1318662" y="24103"/>
                  <a:pt x="1529013" y="0"/>
                </a:cubicBezTo>
                <a:cubicBezTo>
                  <a:pt x="1739364" y="-24103"/>
                  <a:pt x="1925015" y="11655"/>
                  <a:pt x="2030328" y="0"/>
                </a:cubicBezTo>
                <a:cubicBezTo>
                  <a:pt x="2135642" y="-11655"/>
                  <a:pt x="2292547" y="35531"/>
                  <a:pt x="2506578" y="0"/>
                </a:cubicBezTo>
                <a:cubicBezTo>
                  <a:pt x="2540372" y="142847"/>
                  <a:pt x="2474943" y="281655"/>
                  <a:pt x="2506578" y="418114"/>
                </a:cubicBezTo>
                <a:cubicBezTo>
                  <a:pt x="2538213" y="554573"/>
                  <a:pt x="2494321" y="824849"/>
                  <a:pt x="2506578" y="1012277"/>
                </a:cubicBezTo>
                <a:cubicBezTo>
                  <a:pt x="2518835" y="1199705"/>
                  <a:pt x="2470540" y="1340650"/>
                  <a:pt x="2506578" y="1474404"/>
                </a:cubicBezTo>
                <a:cubicBezTo>
                  <a:pt x="2542616" y="1608158"/>
                  <a:pt x="2457748" y="1770564"/>
                  <a:pt x="2506578" y="1980542"/>
                </a:cubicBezTo>
                <a:cubicBezTo>
                  <a:pt x="2555408" y="2190520"/>
                  <a:pt x="2470272" y="2341935"/>
                  <a:pt x="2506578" y="2442669"/>
                </a:cubicBezTo>
                <a:cubicBezTo>
                  <a:pt x="2542884" y="2543403"/>
                  <a:pt x="2480979" y="2756677"/>
                  <a:pt x="2506578" y="2904795"/>
                </a:cubicBezTo>
                <a:cubicBezTo>
                  <a:pt x="2532177" y="3052913"/>
                  <a:pt x="2447362" y="3377741"/>
                  <a:pt x="2506578" y="3542970"/>
                </a:cubicBezTo>
                <a:cubicBezTo>
                  <a:pt x="2565794" y="3708199"/>
                  <a:pt x="2426207" y="3976902"/>
                  <a:pt x="2506578" y="4401205"/>
                </a:cubicBezTo>
                <a:cubicBezTo>
                  <a:pt x="2262847" y="4413764"/>
                  <a:pt x="2195906" y="4398139"/>
                  <a:pt x="1955131" y="4401205"/>
                </a:cubicBezTo>
                <a:cubicBezTo>
                  <a:pt x="1714356" y="4404271"/>
                  <a:pt x="1695887" y="4365170"/>
                  <a:pt x="1453815" y="4401205"/>
                </a:cubicBezTo>
                <a:cubicBezTo>
                  <a:pt x="1211743" y="4437240"/>
                  <a:pt x="1174664" y="4354954"/>
                  <a:pt x="977565" y="4401205"/>
                </a:cubicBezTo>
                <a:cubicBezTo>
                  <a:pt x="780466" y="4447456"/>
                  <a:pt x="663515" y="4361593"/>
                  <a:pt x="551447" y="4401205"/>
                </a:cubicBezTo>
                <a:cubicBezTo>
                  <a:pt x="439379" y="4440817"/>
                  <a:pt x="249112" y="4385618"/>
                  <a:pt x="0" y="4401205"/>
                </a:cubicBezTo>
                <a:cubicBezTo>
                  <a:pt x="-26058" y="4164277"/>
                  <a:pt x="2310" y="3988654"/>
                  <a:pt x="0" y="3807042"/>
                </a:cubicBezTo>
                <a:cubicBezTo>
                  <a:pt x="-2310" y="3625430"/>
                  <a:pt x="1209" y="3396296"/>
                  <a:pt x="0" y="3256892"/>
                </a:cubicBezTo>
                <a:cubicBezTo>
                  <a:pt x="-1209" y="3117488"/>
                  <a:pt x="2841" y="2942031"/>
                  <a:pt x="0" y="2794765"/>
                </a:cubicBezTo>
                <a:cubicBezTo>
                  <a:pt x="-2841" y="2647499"/>
                  <a:pt x="62752" y="2287147"/>
                  <a:pt x="0" y="2156590"/>
                </a:cubicBezTo>
                <a:cubicBezTo>
                  <a:pt x="-62752" y="2026034"/>
                  <a:pt x="3678" y="1822222"/>
                  <a:pt x="0" y="1650452"/>
                </a:cubicBezTo>
                <a:cubicBezTo>
                  <a:pt x="-3678" y="1478682"/>
                  <a:pt x="54618" y="1364406"/>
                  <a:pt x="0" y="1144313"/>
                </a:cubicBezTo>
                <a:cubicBezTo>
                  <a:pt x="-54618" y="924220"/>
                  <a:pt x="44078" y="904840"/>
                  <a:pt x="0" y="682187"/>
                </a:cubicBezTo>
                <a:cubicBezTo>
                  <a:pt x="-44078" y="459534"/>
                  <a:pt x="58765" y="160362"/>
                  <a:pt x="0" y="0"/>
                </a:cubicBezTo>
                <a:close/>
              </a:path>
            </a:pathLst>
          </a:custGeom>
          <a:noFill/>
          <a:ln w="38100">
            <a:solidFill>
              <a:srgbClr val="8E24AA"/>
            </a:solidFill>
            <a:prstDash val="lgDashDotDot"/>
            <a:extLst>
              <a:ext uri="{C807C97D-BFC1-408E-A445-0C87EB9F89A2}">
                <ask:lineSketchStyleProps xmlns:ask="http://schemas.microsoft.com/office/drawing/2018/sketchyshapes" sd="3507143784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here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hear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knot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not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mail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male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ball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bawl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groan</a:t>
            </a:r>
          </a:p>
          <a:p>
            <a:pPr algn="ctr"/>
            <a:r>
              <a:rPr lang="en-GB" sz="2800" dirty="0">
                <a:latin typeface="Nunito" panose="00000500000000000000" pitchFamily="2" charset="0"/>
                <a:cs typeface="Palanquin Dark SemiBold" panose="020B0704020203020204" pitchFamily="34" charset="0"/>
              </a:rPr>
              <a:t>grown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91CD7E5-1FBE-43B5-ACB4-225C0CDF1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36409">
            <a:off x="6771127" y="369718"/>
            <a:ext cx="1602135" cy="197839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2A498C4-0E2E-4976-943A-79680B1C84BB}"/>
              </a:ext>
            </a:extLst>
          </p:cNvPr>
          <p:cNvSpPr txBox="1"/>
          <p:nvPr/>
        </p:nvSpPr>
        <p:spPr>
          <a:xfrm>
            <a:off x="288758" y="1397263"/>
            <a:ext cx="62589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Complete the </a:t>
            </a:r>
            <a:r>
              <a:rPr lang="en-GB" sz="2400" dirty="0">
                <a:latin typeface="Nunito" panose="00000500000000000000" pitchFamily="2" charset="0"/>
                <a:hlinkClick r:id="rId6"/>
              </a:rPr>
              <a:t>quiz</a:t>
            </a:r>
            <a:r>
              <a:rPr lang="en-GB" sz="2400" dirty="0">
                <a:latin typeface="Nunito" panose="00000500000000000000" pitchFamily="2" charset="0"/>
              </a:rPr>
              <a:t> independently. Challenge yourself by shortening the length of time you can see the words.</a:t>
            </a:r>
          </a:p>
          <a:p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Listen to your teacher reading the </a:t>
            </a:r>
            <a:r>
              <a:rPr lang="en-GB" sz="2400" dirty="0">
                <a:latin typeface="Nunito" panose="00000500000000000000" pitchFamily="2" charset="0"/>
                <a:hlinkClick r:id="rId7"/>
              </a:rPr>
              <a:t>dictation sentences</a:t>
            </a:r>
            <a:r>
              <a:rPr lang="en-GB" sz="2400" dirty="0">
                <a:latin typeface="Nunito" panose="00000500000000000000" pitchFamily="2" charset="0"/>
              </a:rPr>
              <a:t> and fill in the missing words.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  <a:p>
            <a:pPr marL="342900" indent="-342900">
              <a:buBlip>
                <a:blip r:embed="rId5"/>
              </a:buBlip>
            </a:pPr>
            <a:r>
              <a:rPr lang="en-GB" sz="2400" dirty="0">
                <a:latin typeface="Nunito" panose="00000500000000000000" pitchFamily="2" charset="0"/>
              </a:rPr>
              <a:t>Practise writing the words 5 times at home or at school with </a:t>
            </a:r>
            <a:r>
              <a:rPr lang="en-GB" sz="2400" dirty="0">
                <a:latin typeface="Nunito" panose="00000500000000000000" pitchFamily="2" charset="0"/>
                <a:hlinkClick r:id="rId8"/>
              </a:rPr>
              <a:t>Look Say Cover Write Check</a:t>
            </a:r>
            <a:r>
              <a:rPr lang="en-GB" sz="2400" dirty="0">
                <a:latin typeface="Nunito" panose="00000500000000000000" pitchFamily="2" charset="0"/>
              </a:rPr>
              <a:t>.</a:t>
            </a:r>
          </a:p>
          <a:p>
            <a:pPr marL="342900" indent="-342900">
              <a:buBlip>
                <a:blip r:embed="rId5"/>
              </a:buBlip>
            </a:pPr>
            <a:endParaRPr lang="en-GB" sz="2400" dirty="0">
              <a:latin typeface="Nunito" panose="000005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60BE18-6A44-41E0-8D07-8B018B7BAAC1}"/>
              </a:ext>
            </a:extLst>
          </p:cNvPr>
          <p:cNvSpPr txBox="1"/>
          <p:nvPr/>
        </p:nvSpPr>
        <p:spPr>
          <a:xfrm>
            <a:off x="838200" y="6176963"/>
            <a:ext cx="10515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effectLst/>
                <a:latin typeface="Palanquin" panose="020B0004020203020204" pitchFamily="34" charset="0"/>
                <a:ea typeface="Calibri" panose="020F0502020204030204" pitchFamily="34" charset="0"/>
              </a:rPr>
              <a:t>Need more support? Contact us:</a:t>
            </a:r>
          </a:p>
          <a:p>
            <a:r>
              <a:rPr lang="en-US" sz="1050" b="0" i="0" u="none" strike="noStrike" baseline="0" dirty="0">
                <a:solidFill>
                  <a:srgbClr val="000000"/>
                </a:solidFill>
                <a:latin typeface="Nunito" panose="00000500000000000000" pitchFamily="2" charset="0"/>
              </a:rPr>
              <a:t>Tel: +61 (0)380 015 024 | Email: support@2simple.com.au | Twitter: @2simpleAus</a:t>
            </a:r>
            <a:endParaRPr lang="en-GB" sz="105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2ED9FCC-5DB4-44F8-B2E0-88F69777E8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931122">
            <a:off x="6660217" y="2839557"/>
            <a:ext cx="2296347" cy="1387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84D1A5-D1A0-453F-A21E-36FC224D6E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843377">
            <a:off x="6661294" y="4826817"/>
            <a:ext cx="2105776" cy="1194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8098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  <Comments xmlns="aee25984-b93d-465b-8980-1f244b997fc5" xsi:nil="true"/>
    <Comment xmlns="aee25984-b93d-465b-8980-1f244b997fc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73FB8A440DD4478BB9B4CF2B5DA7D3" ma:contentTypeVersion="18" ma:contentTypeDescription="Create a new document." ma:contentTypeScope="" ma:versionID="b872a40a2fbaba64cc3d9fe59ce8dbc7">
  <xsd:schema xmlns:xsd="http://www.w3.org/2001/XMLSchema" xmlns:xs="http://www.w3.org/2001/XMLSchema" xmlns:p="http://schemas.microsoft.com/office/2006/metadata/properties" xmlns:ns1="http://schemas.microsoft.com/sharepoint/v3" xmlns:ns2="aafe19d6-a45e-4653-a9bc-96d0b78f9e55" xmlns:ns3="aee25984-b93d-465b-8980-1f244b997fc5" targetNamespace="http://schemas.microsoft.com/office/2006/metadata/properties" ma:root="true" ma:fieldsID="cdd1a68e4bf090c9e09603ab2dfcb8e8" ns1:_="" ns2:_="" ns3:_="">
    <xsd:import namespace="http://schemas.microsoft.com/sharepoint/v3"/>
    <xsd:import namespace="aafe19d6-a45e-4653-a9bc-96d0b78f9e55"/>
    <xsd:import namespace="aee25984-b93d-465b-8980-1f244b997fc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1:_ip_UnifiedCompliancePolicyProperties" minOccurs="0"/>
                <xsd:element ref="ns1:_ip_UnifiedCompliancePolicyUIAction" minOccurs="0"/>
                <xsd:element ref="ns3:Comments" minOccurs="0"/>
                <xsd:element ref="ns3:Comment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fe19d6-a45e-4653-a9bc-96d0b78f9e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e25984-b93d-465b-8980-1f244b997f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Comments" ma:index="23" nillable="true" ma:displayName="Comments" ma:format="Dropdown" ma:internalName="Comments">
      <xsd:simpleType>
        <xsd:restriction base="dms:Note">
          <xsd:maxLength value="255"/>
        </xsd:restriction>
      </xsd:simpleType>
    </xsd:element>
    <xsd:element name="Comment" ma:index="24" nillable="true" ma:displayName="Comment" ma:internalName="Comment">
      <xsd:simpleType>
        <xsd:restriction base="dms:Note">
          <xsd:maxLength value="255"/>
        </xsd:restriction>
      </xsd:simple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FF2F33F-5076-4400-BB2A-AEDD9CA959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963F61E-650D-4EC9-9AA3-CD6C03C4BDE1}">
  <ds:schemaRefs>
    <ds:schemaRef ds:uri="http://purl.org/dc/terms/"/>
    <ds:schemaRef ds:uri="http://schemas.microsoft.com/sharepoint/v3"/>
    <ds:schemaRef ds:uri="http://schemas.microsoft.com/office/2006/documentManagement/types"/>
    <ds:schemaRef ds:uri="aee25984-b93d-465b-8980-1f244b997fc5"/>
    <ds:schemaRef ds:uri="http://purl.org/dc/dcmitype/"/>
    <ds:schemaRef ds:uri="aafe19d6-a45e-4653-a9bc-96d0b78f9e55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D51F70B-C53C-4BA3-A0CF-CB36EBCC2A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aafe19d6-a45e-4653-a9bc-96d0b78f9e55"/>
    <ds:schemaRef ds:uri="aee25984-b93d-465b-8980-1f244b997f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843</TotalTime>
  <Words>505</Words>
  <Application>Microsoft Office PowerPoint</Application>
  <PresentationFormat>Widescreen</PresentationFormat>
  <Paragraphs>84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Palanquin Dark SemiBold</vt:lpstr>
      <vt:lpstr>Calibri</vt:lpstr>
      <vt:lpstr>Palanquin</vt:lpstr>
      <vt:lpstr>Calibri Light</vt:lpstr>
      <vt:lpstr>Nunito</vt:lpstr>
      <vt:lpstr>Arial</vt:lpstr>
      <vt:lpstr>Office Theme</vt:lpstr>
      <vt:lpstr>Year 3: Term 1 Week 1</vt:lpstr>
      <vt:lpstr>Learning Focus: Homophones and near Homophones</vt:lpstr>
      <vt:lpstr>Activity: Which Word Fits?</vt:lpstr>
      <vt:lpstr>Online Quiz: Homophones and near Homophones</vt:lpstr>
      <vt:lpstr>Follow-Up Resources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Y3 Aut1 Wk1</dc:title>
  <dc:creator>2Simple Ltd</dc:creator>
  <cp:lastModifiedBy>Sarah Neild</cp:lastModifiedBy>
  <cp:revision>17</cp:revision>
  <dcterms:created xsi:type="dcterms:W3CDTF">2021-04-13T07:23:00Z</dcterms:created>
  <dcterms:modified xsi:type="dcterms:W3CDTF">2021-11-08T00:18:34Z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0x0101002373FB8A440DD4478BB9B4CF2B5DA7D3</vt:lpwstr>
  </property>
</Properties>
</file>